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268" r:id="rId3"/>
    <p:sldId id="257" r:id="rId4"/>
    <p:sldId id="258" r:id="rId5"/>
    <p:sldId id="260" r:id="rId6"/>
    <p:sldId id="259" r:id="rId7"/>
    <p:sldId id="262" r:id="rId8"/>
    <p:sldId id="263" r:id="rId9"/>
    <p:sldId id="264" r:id="rId10"/>
    <p:sldId id="265" r:id="rId11"/>
    <p:sldId id="266" r:id="rId12"/>
    <p:sldId id="267" r:id="rId13"/>
    <p:sldId id="261" r:id="rId14"/>
    <p:sldId id="269" r:id="rId15"/>
  </p:sldIdLst>
  <p:sldSz cx="9144000" cy="6858000" type="screen4x3"/>
  <p:notesSz cx="6858000"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84613" y="0"/>
            <a:ext cx="2971800" cy="496888"/>
          </a:xfrm>
          <a:prstGeom prst="rect">
            <a:avLst/>
          </a:prstGeom>
        </p:spPr>
        <p:txBody>
          <a:bodyPr vert="horz" lIns="91440" tIns="45720" rIns="91440" bIns="45720" rtlCol="0"/>
          <a:lstStyle>
            <a:lvl1pPr algn="r">
              <a:defRPr sz="1200"/>
            </a:lvl1pPr>
          </a:lstStyle>
          <a:p>
            <a:fld id="{8F3CAC22-D1FE-4A07-BCD4-AB9869F2D152}" type="datetimeFigureOut">
              <a:rPr lang="tr-TR" smtClean="0"/>
              <a:t>20.11.2017</a:t>
            </a:fld>
            <a:endParaRPr lang="tr-TR"/>
          </a:p>
        </p:txBody>
      </p:sp>
      <p:sp>
        <p:nvSpPr>
          <p:cNvPr id="4" name="Altbilgi Yer Tutucusu 3"/>
          <p:cNvSpPr>
            <a:spLocks noGrp="1"/>
          </p:cNvSpPr>
          <p:nvPr>
            <p:ph type="ftr" sz="quarter" idx="2"/>
          </p:nvPr>
        </p:nvSpPr>
        <p:spPr>
          <a:xfrm>
            <a:off x="0" y="9429750"/>
            <a:ext cx="2971800" cy="496888"/>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84613" y="9429750"/>
            <a:ext cx="2971800" cy="496888"/>
          </a:xfrm>
          <a:prstGeom prst="rect">
            <a:avLst/>
          </a:prstGeom>
        </p:spPr>
        <p:txBody>
          <a:bodyPr vert="horz" lIns="91440" tIns="45720" rIns="91440" bIns="45720" rtlCol="0" anchor="b"/>
          <a:lstStyle>
            <a:lvl1pPr algn="r">
              <a:defRPr sz="1200"/>
            </a:lvl1pPr>
          </a:lstStyle>
          <a:p>
            <a:fld id="{CCD0FD49-AB3C-42BA-850B-A5D4AD07DC8F}" type="slidenum">
              <a:rPr lang="tr-TR" smtClean="0"/>
              <a:t>‹#›</a:t>
            </a:fld>
            <a:endParaRPr lang="tr-TR"/>
          </a:p>
        </p:txBody>
      </p:sp>
    </p:spTree>
    <p:extLst>
      <p:ext uri="{BB962C8B-B14F-4D97-AF65-F5344CB8AC3E}">
        <p14:creationId xmlns:p14="http://schemas.microsoft.com/office/powerpoint/2010/main" val="13273079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96332"/>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96332"/>
          </a:xfrm>
          <a:prstGeom prst="rect">
            <a:avLst/>
          </a:prstGeom>
        </p:spPr>
        <p:txBody>
          <a:bodyPr vert="horz" lIns="91440" tIns="45720" rIns="91440" bIns="45720" rtlCol="0"/>
          <a:lstStyle>
            <a:lvl1pPr algn="r">
              <a:defRPr sz="1200"/>
            </a:lvl1pPr>
          </a:lstStyle>
          <a:p>
            <a:fld id="{F50ABA74-2A00-4838-8E46-995886D79C90}" type="datetimeFigureOut">
              <a:rPr lang="tr-TR" smtClean="0"/>
              <a:t>20.11.2017</a:t>
            </a:fld>
            <a:endParaRPr lang="tr-TR"/>
          </a:p>
        </p:txBody>
      </p:sp>
      <p:sp>
        <p:nvSpPr>
          <p:cNvPr id="4" name="Slayt Görüntüsü Yer Tutucusu 3"/>
          <p:cNvSpPr>
            <a:spLocks noGrp="1" noRot="1" noChangeAspect="1"/>
          </p:cNvSpPr>
          <p:nvPr>
            <p:ph type="sldImg" idx="2"/>
          </p:nvPr>
        </p:nvSpPr>
        <p:spPr>
          <a:xfrm>
            <a:off x="947738" y="744538"/>
            <a:ext cx="4962525" cy="3722687"/>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715153"/>
            <a:ext cx="5486400" cy="4466987"/>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9428583"/>
            <a:ext cx="2971800" cy="496332"/>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9428583"/>
            <a:ext cx="2971800" cy="496332"/>
          </a:xfrm>
          <a:prstGeom prst="rect">
            <a:avLst/>
          </a:prstGeom>
        </p:spPr>
        <p:txBody>
          <a:bodyPr vert="horz" lIns="91440" tIns="45720" rIns="91440" bIns="45720" rtlCol="0" anchor="b"/>
          <a:lstStyle>
            <a:lvl1pPr algn="r">
              <a:defRPr sz="1200"/>
            </a:lvl1pPr>
          </a:lstStyle>
          <a:p>
            <a:fld id="{400C20E9-6BA7-4507-9FC5-D91AC4C612C8}" type="slidenum">
              <a:rPr lang="tr-TR" smtClean="0"/>
              <a:t>‹#›</a:t>
            </a:fld>
            <a:endParaRPr lang="tr-TR"/>
          </a:p>
        </p:txBody>
      </p:sp>
    </p:spTree>
    <p:extLst>
      <p:ext uri="{BB962C8B-B14F-4D97-AF65-F5344CB8AC3E}">
        <p14:creationId xmlns:p14="http://schemas.microsoft.com/office/powerpoint/2010/main" val="3037683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A4B1214F-CA93-4384-B768-6DB85B44C730}" type="datetime1">
              <a:rPr lang="tr-TR" smtClean="0"/>
              <a:t>20.11.2017</a:t>
            </a:fld>
            <a:endParaRPr lang="tr-TR"/>
          </a:p>
        </p:txBody>
      </p:sp>
      <p:sp>
        <p:nvSpPr>
          <p:cNvPr id="5" name="Altbilgi Yer Tutucusu 4"/>
          <p:cNvSpPr>
            <a:spLocks noGrp="1"/>
          </p:cNvSpPr>
          <p:nvPr>
            <p:ph type="ftr" sz="quarter" idx="11"/>
          </p:nvPr>
        </p:nvSpPr>
        <p:spPr/>
        <p:txBody>
          <a:bodyPr/>
          <a:lstStyle/>
          <a:p>
            <a:r>
              <a:rPr lang="tr-TR" smtClean="0"/>
              <a:t>YOZGAT REHBERLİK VE ARAŞTIRMA MERKEZİ</a:t>
            </a:r>
            <a:endParaRPr lang="tr-TR"/>
          </a:p>
        </p:txBody>
      </p:sp>
      <p:sp>
        <p:nvSpPr>
          <p:cNvPr id="6" name="Slayt Numarası Yer Tutucusu 5"/>
          <p:cNvSpPr>
            <a:spLocks noGrp="1"/>
          </p:cNvSpPr>
          <p:nvPr>
            <p:ph type="sldNum" sz="quarter" idx="12"/>
          </p:nvPr>
        </p:nvSpPr>
        <p:spPr/>
        <p:txBody>
          <a:bodyPr/>
          <a:lstStyle/>
          <a:p>
            <a:fld id="{9C9FC07B-9E7A-46A6-9CC8-50E658493675}" type="slidenum">
              <a:rPr lang="tr-TR" smtClean="0"/>
              <a:t>‹#›</a:t>
            </a:fld>
            <a:endParaRPr lang="tr-TR"/>
          </a:p>
        </p:txBody>
      </p:sp>
    </p:spTree>
    <p:extLst>
      <p:ext uri="{BB962C8B-B14F-4D97-AF65-F5344CB8AC3E}">
        <p14:creationId xmlns:p14="http://schemas.microsoft.com/office/powerpoint/2010/main" val="192027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49BA577-6289-4676-9BFB-6521F3D2C4D6}" type="datetime1">
              <a:rPr lang="tr-TR" smtClean="0"/>
              <a:t>20.11.2017</a:t>
            </a:fld>
            <a:endParaRPr lang="tr-TR"/>
          </a:p>
        </p:txBody>
      </p:sp>
      <p:sp>
        <p:nvSpPr>
          <p:cNvPr id="5" name="Altbilgi Yer Tutucusu 4"/>
          <p:cNvSpPr>
            <a:spLocks noGrp="1"/>
          </p:cNvSpPr>
          <p:nvPr>
            <p:ph type="ftr" sz="quarter" idx="11"/>
          </p:nvPr>
        </p:nvSpPr>
        <p:spPr/>
        <p:txBody>
          <a:bodyPr/>
          <a:lstStyle/>
          <a:p>
            <a:r>
              <a:rPr lang="tr-TR" smtClean="0"/>
              <a:t>YOZGAT REHBERLİK VE ARAŞTIRMA MERKEZİ</a:t>
            </a:r>
            <a:endParaRPr lang="tr-TR"/>
          </a:p>
        </p:txBody>
      </p:sp>
      <p:sp>
        <p:nvSpPr>
          <p:cNvPr id="6" name="Slayt Numarası Yer Tutucusu 5"/>
          <p:cNvSpPr>
            <a:spLocks noGrp="1"/>
          </p:cNvSpPr>
          <p:nvPr>
            <p:ph type="sldNum" sz="quarter" idx="12"/>
          </p:nvPr>
        </p:nvSpPr>
        <p:spPr/>
        <p:txBody>
          <a:bodyPr/>
          <a:lstStyle/>
          <a:p>
            <a:fld id="{9C9FC07B-9E7A-46A6-9CC8-50E658493675}" type="slidenum">
              <a:rPr lang="tr-TR" smtClean="0"/>
              <a:t>‹#›</a:t>
            </a:fld>
            <a:endParaRPr lang="tr-TR"/>
          </a:p>
        </p:txBody>
      </p:sp>
    </p:spTree>
    <p:extLst>
      <p:ext uri="{BB962C8B-B14F-4D97-AF65-F5344CB8AC3E}">
        <p14:creationId xmlns:p14="http://schemas.microsoft.com/office/powerpoint/2010/main" val="3267059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664C6AD-C4BA-4C8A-AA64-DBB6E14BCCE9}" type="datetime1">
              <a:rPr lang="tr-TR" smtClean="0"/>
              <a:t>20.11.2017</a:t>
            </a:fld>
            <a:endParaRPr lang="tr-TR"/>
          </a:p>
        </p:txBody>
      </p:sp>
      <p:sp>
        <p:nvSpPr>
          <p:cNvPr id="5" name="Altbilgi Yer Tutucusu 4"/>
          <p:cNvSpPr>
            <a:spLocks noGrp="1"/>
          </p:cNvSpPr>
          <p:nvPr>
            <p:ph type="ftr" sz="quarter" idx="11"/>
          </p:nvPr>
        </p:nvSpPr>
        <p:spPr/>
        <p:txBody>
          <a:bodyPr/>
          <a:lstStyle/>
          <a:p>
            <a:r>
              <a:rPr lang="tr-TR" smtClean="0"/>
              <a:t>YOZGAT REHBERLİK VE ARAŞTIRMA MERKEZİ</a:t>
            </a:r>
            <a:endParaRPr lang="tr-TR"/>
          </a:p>
        </p:txBody>
      </p:sp>
      <p:sp>
        <p:nvSpPr>
          <p:cNvPr id="6" name="Slayt Numarası Yer Tutucusu 5"/>
          <p:cNvSpPr>
            <a:spLocks noGrp="1"/>
          </p:cNvSpPr>
          <p:nvPr>
            <p:ph type="sldNum" sz="quarter" idx="12"/>
          </p:nvPr>
        </p:nvSpPr>
        <p:spPr/>
        <p:txBody>
          <a:bodyPr/>
          <a:lstStyle/>
          <a:p>
            <a:fld id="{9C9FC07B-9E7A-46A6-9CC8-50E658493675}" type="slidenum">
              <a:rPr lang="tr-TR" smtClean="0"/>
              <a:t>‹#›</a:t>
            </a:fld>
            <a:endParaRPr lang="tr-TR"/>
          </a:p>
        </p:txBody>
      </p:sp>
    </p:spTree>
    <p:extLst>
      <p:ext uri="{BB962C8B-B14F-4D97-AF65-F5344CB8AC3E}">
        <p14:creationId xmlns:p14="http://schemas.microsoft.com/office/powerpoint/2010/main" val="332916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617E8E3-474F-4B3C-9B9A-4208E89CC12C}" type="datetime1">
              <a:rPr lang="tr-TR" smtClean="0"/>
              <a:t>20.11.2017</a:t>
            </a:fld>
            <a:endParaRPr lang="tr-TR"/>
          </a:p>
        </p:txBody>
      </p:sp>
      <p:sp>
        <p:nvSpPr>
          <p:cNvPr id="5" name="Altbilgi Yer Tutucusu 4"/>
          <p:cNvSpPr>
            <a:spLocks noGrp="1"/>
          </p:cNvSpPr>
          <p:nvPr>
            <p:ph type="ftr" sz="quarter" idx="11"/>
          </p:nvPr>
        </p:nvSpPr>
        <p:spPr/>
        <p:txBody>
          <a:bodyPr/>
          <a:lstStyle/>
          <a:p>
            <a:r>
              <a:rPr lang="tr-TR" smtClean="0"/>
              <a:t>YOZGAT REHBERLİK VE ARAŞTIRMA MERKEZİ</a:t>
            </a:r>
            <a:endParaRPr lang="tr-TR"/>
          </a:p>
        </p:txBody>
      </p:sp>
      <p:sp>
        <p:nvSpPr>
          <p:cNvPr id="6" name="Slayt Numarası Yer Tutucusu 5"/>
          <p:cNvSpPr>
            <a:spLocks noGrp="1"/>
          </p:cNvSpPr>
          <p:nvPr>
            <p:ph type="sldNum" sz="quarter" idx="12"/>
          </p:nvPr>
        </p:nvSpPr>
        <p:spPr/>
        <p:txBody>
          <a:bodyPr/>
          <a:lstStyle/>
          <a:p>
            <a:fld id="{9C9FC07B-9E7A-46A6-9CC8-50E658493675}" type="slidenum">
              <a:rPr lang="tr-TR" smtClean="0"/>
              <a:t>‹#›</a:t>
            </a:fld>
            <a:endParaRPr lang="tr-TR"/>
          </a:p>
        </p:txBody>
      </p:sp>
    </p:spTree>
    <p:extLst>
      <p:ext uri="{BB962C8B-B14F-4D97-AF65-F5344CB8AC3E}">
        <p14:creationId xmlns:p14="http://schemas.microsoft.com/office/powerpoint/2010/main" val="735231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BDC3F250-C733-4828-97C3-66C6E5137251}" type="datetime1">
              <a:rPr lang="tr-TR" smtClean="0"/>
              <a:t>20.11.2017</a:t>
            </a:fld>
            <a:endParaRPr lang="tr-TR"/>
          </a:p>
        </p:txBody>
      </p:sp>
      <p:sp>
        <p:nvSpPr>
          <p:cNvPr id="5" name="Altbilgi Yer Tutucusu 4"/>
          <p:cNvSpPr>
            <a:spLocks noGrp="1"/>
          </p:cNvSpPr>
          <p:nvPr>
            <p:ph type="ftr" sz="quarter" idx="11"/>
          </p:nvPr>
        </p:nvSpPr>
        <p:spPr/>
        <p:txBody>
          <a:bodyPr/>
          <a:lstStyle/>
          <a:p>
            <a:r>
              <a:rPr lang="tr-TR" smtClean="0"/>
              <a:t>YOZGAT REHBERLİK VE ARAŞTIRMA MERKEZİ</a:t>
            </a:r>
            <a:endParaRPr lang="tr-TR"/>
          </a:p>
        </p:txBody>
      </p:sp>
      <p:sp>
        <p:nvSpPr>
          <p:cNvPr id="6" name="Slayt Numarası Yer Tutucusu 5"/>
          <p:cNvSpPr>
            <a:spLocks noGrp="1"/>
          </p:cNvSpPr>
          <p:nvPr>
            <p:ph type="sldNum" sz="quarter" idx="12"/>
          </p:nvPr>
        </p:nvSpPr>
        <p:spPr/>
        <p:txBody>
          <a:bodyPr/>
          <a:lstStyle/>
          <a:p>
            <a:fld id="{9C9FC07B-9E7A-46A6-9CC8-50E658493675}" type="slidenum">
              <a:rPr lang="tr-TR" smtClean="0"/>
              <a:t>‹#›</a:t>
            </a:fld>
            <a:endParaRPr lang="tr-TR"/>
          </a:p>
        </p:txBody>
      </p:sp>
    </p:spTree>
    <p:extLst>
      <p:ext uri="{BB962C8B-B14F-4D97-AF65-F5344CB8AC3E}">
        <p14:creationId xmlns:p14="http://schemas.microsoft.com/office/powerpoint/2010/main" val="3182025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ADB56580-1961-4288-9BAC-439BC74711AE}" type="datetime1">
              <a:rPr lang="tr-TR" smtClean="0"/>
              <a:t>20.11.2017</a:t>
            </a:fld>
            <a:endParaRPr lang="tr-TR"/>
          </a:p>
        </p:txBody>
      </p:sp>
      <p:sp>
        <p:nvSpPr>
          <p:cNvPr id="6" name="Altbilgi Yer Tutucusu 5"/>
          <p:cNvSpPr>
            <a:spLocks noGrp="1"/>
          </p:cNvSpPr>
          <p:nvPr>
            <p:ph type="ftr" sz="quarter" idx="11"/>
          </p:nvPr>
        </p:nvSpPr>
        <p:spPr/>
        <p:txBody>
          <a:bodyPr/>
          <a:lstStyle/>
          <a:p>
            <a:r>
              <a:rPr lang="tr-TR" smtClean="0"/>
              <a:t>YOZGAT REHBERLİK VE ARAŞTIRMA MERKEZİ</a:t>
            </a:r>
            <a:endParaRPr lang="tr-TR"/>
          </a:p>
        </p:txBody>
      </p:sp>
      <p:sp>
        <p:nvSpPr>
          <p:cNvPr id="7" name="Slayt Numarası Yer Tutucusu 6"/>
          <p:cNvSpPr>
            <a:spLocks noGrp="1"/>
          </p:cNvSpPr>
          <p:nvPr>
            <p:ph type="sldNum" sz="quarter" idx="12"/>
          </p:nvPr>
        </p:nvSpPr>
        <p:spPr/>
        <p:txBody>
          <a:bodyPr/>
          <a:lstStyle/>
          <a:p>
            <a:fld id="{9C9FC07B-9E7A-46A6-9CC8-50E658493675}" type="slidenum">
              <a:rPr lang="tr-TR" smtClean="0"/>
              <a:t>‹#›</a:t>
            </a:fld>
            <a:endParaRPr lang="tr-TR"/>
          </a:p>
        </p:txBody>
      </p:sp>
    </p:spTree>
    <p:extLst>
      <p:ext uri="{BB962C8B-B14F-4D97-AF65-F5344CB8AC3E}">
        <p14:creationId xmlns:p14="http://schemas.microsoft.com/office/powerpoint/2010/main" val="1833322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F81F074D-14AB-448F-A66F-E101B207314C}" type="datetime1">
              <a:rPr lang="tr-TR" smtClean="0"/>
              <a:t>20.11.2017</a:t>
            </a:fld>
            <a:endParaRPr lang="tr-TR"/>
          </a:p>
        </p:txBody>
      </p:sp>
      <p:sp>
        <p:nvSpPr>
          <p:cNvPr id="8" name="Altbilgi Yer Tutucusu 7"/>
          <p:cNvSpPr>
            <a:spLocks noGrp="1"/>
          </p:cNvSpPr>
          <p:nvPr>
            <p:ph type="ftr" sz="quarter" idx="11"/>
          </p:nvPr>
        </p:nvSpPr>
        <p:spPr/>
        <p:txBody>
          <a:bodyPr/>
          <a:lstStyle/>
          <a:p>
            <a:r>
              <a:rPr lang="tr-TR" smtClean="0"/>
              <a:t>YOZGAT REHBERLİK VE ARAŞTIRMA MERKEZİ</a:t>
            </a:r>
            <a:endParaRPr lang="tr-TR"/>
          </a:p>
        </p:txBody>
      </p:sp>
      <p:sp>
        <p:nvSpPr>
          <p:cNvPr id="9" name="Slayt Numarası Yer Tutucusu 8"/>
          <p:cNvSpPr>
            <a:spLocks noGrp="1"/>
          </p:cNvSpPr>
          <p:nvPr>
            <p:ph type="sldNum" sz="quarter" idx="12"/>
          </p:nvPr>
        </p:nvSpPr>
        <p:spPr/>
        <p:txBody>
          <a:bodyPr/>
          <a:lstStyle/>
          <a:p>
            <a:fld id="{9C9FC07B-9E7A-46A6-9CC8-50E658493675}" type="slidenum">
              <a:rPr lang="tr-TR" smtClean="0"/>
              <a:t>‹#›</a:t>
            </a:fld>
            <a:endParaRPr lang="tr-TR"/>
          </a:p>
        </p:txBody>
      </p:sp>
    </p:spTree>
    <p:extLst>
      <p:ext uri="{BB962C8B-B14F-4D97-AF65-F5344CB8AC3E}">
        <p14:creationId xmlns:p14="http://schemas.microsoft.com/office/powerpoint/2010/main" val="4283611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E3D25D9E-B0FF-411B-A48F-EA110717EAE7}" type="datetime1">
              <a:rPr lang="tr-TR" smtClean="0"/>
              <a:t>20.11.2017</a:t>
            </a:fld>
            <a:endParaRPr lang="tr-TR"/>
          </a:p>
        </p:txBody>
      </p:sp>
      <p:sp>
        <p:nvSpPr>
          <p:cNvPr id="4" name="Altbilgi Yer Tutucusu 3"/>
          <p:cNvSpPr>
            <a:spLocks noGrp="1"/>
          </p:cNvSpPr>
          <p:nvPr>
            <p:ph type="ftr" sz="quarter" idx="11"/>
          </p:nvPr>
        </p:nvSpPr>
        <p:spPr/>
        <p:txBody>
          <a:bodyPr/>
          <a:lstStyle/>
          <a:p>
            <a:r>
              <a:rPr lang="tr-TR" smtClean="0"/>
              <a:t>YOZGAT REHBERLİK VE ARAŞTIRMA MERKEZİ</a:t>
            </a:r>
            <a:endParaRPr lang="tr-TR"/>
          </a:p>
        </p:txBody>
      </p:sp>
      <p:sp>
        <p:nvSpPr>
          <p:cNvPr id="5" name="Slayt Numarası Yer Tutucusu 4"/>
          <p:cNvSpPr>
            <a:spLocks noGrp="1"/>
          </p:cNvSpPr>
          <p:nvPr>
            <p:ph type="sldNum" sz="quarter" idx="12"/>
          </p:nvPr>
        </p:nvSpPr>
        <p:spPr/>
        <p:txBody>
          <a:bodyPr/>
          <a:lstStyle/>
          <a:p>
            <a:fld id="{9C9FC07B-9E7A-46A6-9CC8-50E658493675}" type="slidenum">
              <a:rPr lang="tr-TR" smtClean="0"/>
              <a:t>‹#›</a:t>
            </a:fld>
            <a:endParaRPr lang="tr-TR"/>
          </a:p>
        </p:txBody>
      </p:sp>
    </p:spTree>
    <p:extLst>
      <p:ext uri="{BB962C8B-B14F-4D97-AF65-F5344CB8AC3E}">
        <p14:creationId xmlns:p14="http://schemas.microsoft.com/office/powerpoint/2010/main" val="2167229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1057F71-A171-4F38-A192-A115B40DAF1C}" type="datetime1">
              <a:rPr lang="tr-TR" smtClean="0"/>
              <a:t>20.11.2017</a:t>
            </a:fld>
            <a:endParaRPr lang="tr-TR"/>
          </a:p>
        </p:txBody>
      </p:sp>
      <p:sp>
        <p:nvSpPr>
          <p:cNvPr id="3" name="Altbilgi Yer Tutucusu 2"/>
          <p:cNvSpPr>
            <a:spLocks noGrp="1"/>
          </p:cNvSpPr>
          <p:nvPr>
            <p:ph type="ftr" sz="quarter" idx="11"/>
          </p:nvPr>
        </p:nvSpPr>
        <p:spPr/>
        <p:txBody>
          <a:bodyPr/>
          <a:lstStyle/>
          <a:p>
            <a:r>
              <a:rPr lang="tr-TR" smtClean="0"/>
              <a:t>YOZGAT REHBERLİK VE ARAŞTIRMA MERKEZİ</a:t>
            </a:r>
            <a:endParaRPr lang="tr-TR"/>
          </a:p>
        </p:txBody>
      </p:sp>
      <p:sp>
        <p:nvSpPr>
          <p:cNvPr id="4" name="Slayt Numarası Yer Tutucusu 3"/>
          <p:cNvSpPr>
            <a:spLocks noGrp="1"/>
          </p:cNvSpPr>
          <p:nvPr>
            <p:ph type="sldNum" sz="quarter" idx="12"/>
          </p:nvPr>
        </p:nvSpPr>
        <p:spPr/>
        <p:txBody>
          <a:bodyPr/>
          <a:lstStyle/>
          <a:p>
            <a:fld id="{9C9FC07B-9E7A-46A6-9CC8-50E658493675}" type="slidenum">
              <a:rPr lang="tr-TR" smtClean="0"/>
              <a:t>‹#›</a:t>
            </a:fld>
            <a:endParaRPr lang="tr-TR"/>
          </a:p>
        </p:txBody>
      </p:sp>
    </p:spTree>
    <p:extLst>
      <p:ext uri="{BB962C8B-B14F-4D97-AF65-F5344CB8AC3E}">
        <p14:creationId xmlns:p14="http://schemas.microsoft.com/office/powerpoint/2010/main" val="113984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8A45C0B5-CA7A-4925-924C-CE85AC978957}" type="datetime1">
              <a:rPr lang="tr-TR" smtClean="0"/>
              <a:t>20.11.2017</a:t>
            </a:fld>
            <a:endParaRPr lang="tr-TR"/>
          </a:p>
        </p:txBody>
      </p:sp>
      <p:sp>
        <p:nvSpPr>
          <p:cNvPr id="6" name="Altbilgi Yer Tutucusu 5"/>
          <p:cNvSpPr>
            <a:spLocks noGrp="1"/>
          </p:cNvSpPr>
          <p:nvPr>
            <p:ph type="ftr" sz="quarter" idx="11"/>
          </p:nvPr>
        </p:nvSpPr>
        <p:spPr/>
        <p:txBody>
          <a:bodyPr/>
          <a:lstStyle/>
          <a:p>
            <a:r>
              <a:rPr lang="tr-TR" smtClean="0"/>
              <a:t>YOZGAT REHBERLİK VE ARAŞTIRMA MERKEZİ</a:t>
            </a:r>
            <a:endParaRPr lang="tr-TR"/>
          </a:p>
        </p:txBody>
      </p:sp>
      <p:sp>
        <p:nvSpPr>
          <p:cNvPr id="7" name="Slayt Numarası Yer Tutucusu 6"/>
          <p:cNvSpPr>
            <a:spLocks noGrp="1"/>
          </p:cNvSpPr>
          <p:nvPr>
            <p:ph type="sldNum" sz="quarter" idx="12"/>
          </p:nvPr>
        </p:nvSpPr>
        <p:spPr/>
        <p:txBody>
          <a:bodyPr/>
          <a:lstStyle/>
          <a:p>
            <a:fld id="{9C9FC07B-9E7A-46A6-9CC8-50E658493675}" type="slidenum">
              <a:rPr lang="tr-TR" smtClean="0"/>
              <a:t>‹#›</a:t>
            </a:fld>
            <a:endParaRPr lang="tr-TR"/>
          </a:p>
        </p:txBody>
      </p:sp>
    </p:spTree>
    <p:extLst>
      <p:ext uri="{BB962C8B-B14F-4D97-AF65-F5344CB8AC3E}">
        <p14:creationId xmlns:p14="http://schemas.microsoft.com/office/powerpoint/2010/main" val="4075045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F6F983CF-AA1F-4412-9A01-7AF346809DD9}" type="datetime1">
              <a:rPr lang="tr-TR" smtClean="0"/>
              <a:t>20.11.2017</a:t>
            </a:fld>
            <a:endParaRPr lang="tr-TR"/>
          </a:p>
        </p:txBody>
      </p:sp>
      <p:sp>
        <p:nvSpPr>
          <p:cNvPr id="6" name="Altbilgi Yer Tutucusu 5"/>
          <p:cNvSpPr>
            <a:spLocks noGrp="1"/>
          </p:cNvSpPr>
          <p:nvPr>
            <p:ph type="ftr" sz="quarter" idx="11"/>
          </p:nvPr>
        </p:nvSpPr>
        <p:spPr/>
        <p:txBody>
          <a:bodyPr/>
          <a:lstStyle/>
          <a:p>
            <a:r>
              <a:rPr lang="tr-TR" smtClean="0"/>
              <a:t>YOZGAT REHBERLİK VE ARAŞTIRMA MERKEZİ</a:t>
            </a:r>
            <a:endParaRPr lang="tr-TR"/>
          </a:p>
        </p:txBody>
      </p:sp>
      <p:sp>
        <p:nvSpPr>
          <p:cNvPr id="7" name="Slayt Numarası Yer Tutucusu 6"/>
          <p:cNvSpPr>
            <a:spLocks noGrp="1"/>
          </p:cNvSpPr>
          <p:nvPr>
            <p:ph type="sldNum" sz="quarter" idx="12"/>
          </p:nvPr>
        </p:nvSpPr>
        <p:spPr/>
        <p:txBody>
          <a:bodyPr/>
          <a:lstStyle/>
          <a:p>
            <a:fld id="{9C9FC07B-9E7A-46A6-9CC8-50E658493675}" type="slidenum">
              <a:rPr lang="tr-TR" smtClean="0"/>
              <a:t>‹#›</a:t>
            </a:fld>
            <a:endParaRPr lang="tr-TR"/>
          </a:p>
        </p:txBody>
      </p:sp>
    </p:spTree>
    <p:extLst>
      <p:ext uri="{BB962C8B-B14F-4D97-AF65-F5344CB8AC3E}">
        <p14:creationId xmlns:p14="http://schemas.microsoft.com/office/powerpoint/2010/main" val="4229195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EB6DE2-F2A3-4DAC-BF51-1BE9910EE89B}" type="datetime1">
              <a:rPr lang="tr-TR" smtClean="0"/>
              <a:t>20.11.2017</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smtClean="0"/>
              <a:t>YOZGAT REHBERLİK VE ARAŞTIRMA MERKEZİ</a:t>
            </a:r>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9FC07B-9E7A-46A6-9CC8-50E658493675}" type="slidenum">
              <a:rPr lang="tr-TR" smtClean="0"/>
              <a:t>‹#›</a:t>
            </a:fld>
            <a:endParaRPr lang="tr-TR"/>
          </a:p>
        </p:txBody>
      </p:sp>
    </p:spTree>
    <p:extLst>
      <p:ext uri="{BB962C8B-B14F-4D97-AF65-F5344CB8AC3E}">
        <p14:creationId xmlns:p14="http://schemas.microsoft.com/office/powerpoint/2010/main" val="703031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a:stretch>
        </a:blipFill>
        <a:effectLst/>
      </p:bgPr>
    </p:bg>
    <p:spTree>
      <p:nvGrpSpPr>
        <p:cNvPr id="1" name=""/>
        <p:cNvGrpSpPr/>
        <p:nvPr/>
      </p:nvGrpSpPr>
      <p:grpSpPr>
        <a:xfrm>
          <a:off x="0" y="0"/>
          <a:ext cx="0" cy="0"/>
          <a:chOff x="0" y="0"/>
          <a:chExt cx="0" cy="0"/>
        </a:xfrm>
      </p:grpSpPr>
      <p:sp>
        <p:nvSpPr>
          <p:cNvPr id="4" name="Dikdörtgen 3"/>
          <p:cNvSpPr/>
          <p:nvPr/>
        </p:nvSpPr>
        <p:spPr>
          <a:xfrm>
            <a:off x="1763688" y="363014"/>
            <a:ext cx="5616624" cy="1938992"/>
          </a:xfrm>
          <a:prstGeom prst="rect">
            <a:avLst/>
          </a:prstGeom>
          <a:noFill/>
        </p:spPr>
        <p:txBody>
          <a:bodyPr wrap="square" lIns="91440" tIns="45720" rIns="91440" bIns="45720">
            <a:spAutoFit/>
          </a:bodyPr>
          <a:lstStyle/>
          <a:p>
            <a:pPr algn="ctr"/>
            <a:r>
              <a:rPr lang="tr-TR" sz="6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ÖĞRENME STİLLERİ</a:t>
            </a:r>
            <a:endParaRPr lang="tr-TR" sz="6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5" name="Resim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32240" y="232666"/>
            <a:ext cx="2045387" cy="2036296"/>
          </a:xfrm>
          <a:prstGeom prst="rect">
            <a:avLst/>
          </a:prstGeo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7" y="232666"/>
            <a:ext cx="1944216" cy="1831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80485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0" y="0"/>
            <a:ext cx="9115670" cy="6858000"/>
          </a:xfrm>
          <a:prstGeom prst="rect">
            <a:avLst/>
          </a:prstGeom>
        </p:spPr>
      </p:pic>
      <p:sp>
        <p:nvSpPr>
          <p:cNvPr id="5" name="Yuvarlatılmış Dikdörtgen 4"/>
          <p:cNvSpPr/>
          <p:nvPr/>
        </p:nvSpPr>
        <p:spPr>
          <a:xfrm>
            <a:off x="777415" y="476672"/>
            <a:ext cx="7560840" cy="1152128"/>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3200" b="1" dirty="0" smtClean="0">
                <a:solidFill>
                  <a:srgbClr val="FF0000"/>
                </a:solidFill>
              </a:rPr>
              <a:t>DOKUNSAL ÖĞRENME STİLİ</a:t>
            </a:r>
            <a:endParaRPr lang="tr-TR" sz="3200" b="1" dirty="0">
              <a:solidFill>
                <a:srgbClr val="FF0000"/>
              </a:solidFill>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6165304"/>
            <a:ext cx="1238250" cy="57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54025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669360"/>
          </a:xfrm>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6165304"/>
            <a:ext cx="1238250" cy="57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17627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çerik Yer Tutucusu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451847"/>
          </a:xfrm>
        </p:spPr>
      </p:pic>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6165304"/>
            <a:ext cx="1238250" cy="57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90573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683568" y="260648"/>
            <a:ext cx="7507183" cy="923330"/>
          </a:xfrm>
          <a:prstGeom prst="rect">
            <a:avLst/>
          </a:prstGeom>
          <a:noFill/>
          <a:ln>
            <a:noFill/>
          </a:ln>
        </p:spPr>
        <p:txBody>
          <a:bodyPr wrap="none" lIns="91440" tIns="45720" rIns="91440" bIns="45720">
            <a:spAutoFit/>
          </a:bodyPr>
          <a:lstStyle/>
          <a:p>
            <a:pPr algn="ctr"/>
            <a:r>
              <a:rPr lang="tr-TR"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BİZLERDEN BEKLENENLER</a:t>
            </a:r>
            <a:endParaRPr lang="tr-TR"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75" y="6093296"/>
            <a:ext cx="1238250" cy="57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Yuvarlatılmış Dikdörtgen 5"/>
          <p:cNvSpPr/>
          <p:nvPr/>
        </p:nvSpPr>
        <p:spPr>
          <a:xfrm>
            <a:off x="467544" y="3789040"/>
            <a:ext cx="2520280" cy="2088232"/>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tr-TR" b="1" dirty="0" smtClean="0"/>
              <a:t>ÖĞRETMENLERİN ÖĞRENME STİLLERİ KONUSUNDA EĞİTİLMESİ</a:t>
            </a:r>
            <a:endParaRPr lang="tr-TR" b="1" dirty="0"/>
          </a:p>
        </p:txBody>
      </p:sp>
      <p:sp>
        <p:nvSpPr>
          <p:cNvPr id="7" name="Yuvarlatılmış Dikdörtgen 6"/>
          <p:cNvSpPr/>
          <p:nvPr/>
        </p:nvSpPr>
        <p:spPr>
          <a:xfrm>
            <a:off x="3383868" y="1327994"/>
            <a:ext cx="2376264" cy="2088232"/>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tr-TR" b="1" dirty="0" smtClean="0"/>
              <a:t>VELİLERİN ÇOCUĞUNUN ÖĞRENME STİLİNİ VE ÖZELLİKLERİNİ BİLMESİNİ SAĞLAMAK</a:t>
            </a:r>
            <a:endParaRPr lang="tr-TR" b="1" dirty="0"/>
          </a:p>
        </p:txBody>
      </p:sp>
      <p:sp>
        <p:nvSpPr>
          <p:cNvPr id="8" name="Yuvarlatılmış Dikdörtgen 7"/>
          <p:cNvSpPr/>
          <p:nvPr/>
        </p:nvSpPr>
        <p:spPr>
          <a:xfrm>
            <a:off x="6156176" y="3645024"/>
            <a:ext cx="2448272" cy="2232248"/>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tr-TR" b="1" dirty="0" smtClean="0"/>
              <a:t>ÖĞRENCİNİN KENDİ ÖĞRENME STİLİNİ KEŞFETMESİNE DESTEK SAĞLAMAK</a:t>
            </a:r>
            <a:endParaRPr lang="tr-TR" b="1" dirty="0"/>
          </a:p>
        </p:txBody>
      </p:sp>
      <p:pic>
        <p:nvPicPr>
          <p:cNvPr id="9" name="Resim 8"/>
          <p:cNvPicPr>
            <a:picLocks noChangeAspect="1"/>
          </p:cNvPicPr>
          <p:nvPr/>
        </p:nvPicPr>
        <p:blipFill>
          <a:blip r:embed="rId3">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6526317" y="1511080"/>
            <a:ext cx="1814982" cy="1790889"/>
          </a:xfrm>
          <a:prstGeom prst="rect">
            <a:avLst/>
          </a:prstGeom>
        </p:spPr>
      </p:pic>
      <p:pic>
        <p:nvPicPr>
          <p:cNvPr id="10" name="Resim 9"/>
          <p:cNvPicPr>
            <a:picLocks noChangeAspect="1"/>
          </p:cNvPicPr>
          <p:nvPr/>
        </p:nvPicPr>
        <p:blipFill>
          <a:blip r:embed="rId4" cstate="print">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626188" y="3616700"/>
            <a:ext cx="1621941" cy="2432912"/>
          </a:xfrm>
          <a:prstGeom prst="rect">
            <a:avLst/>
          </a:prstGeom>
        </p:spPr>
      </p:pic>
      <p:pic>
        <p:nvPicPr>
          <p:cNvPr id="11" name="Resim 10"/>
          <p:cNvPicPr>
            <a:picLocks noChangeAspect="1"/>
          </p:cNvPicPr>
          <p:nvPr/>
        </p:nvPicPr>
        <p:blipFill>
          <a:blip r:embed="rId5" cstate="print">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03040" y="1315700"/>
            <a:ext cx="2333493" cy="2332034"/>
          </a:xfrm>
          <a:prstGeom prst="rect">
            <a:avLst/>
          </a:prstGeom>
        </p:spPr>
      </p:pic>
    </p:spTree>
    <p:extLst>
      <p:ext uri="{BB962C8B-B14F-4D97-AF65-F5344CB8AC3E}">
        <p14:creationId xmlns:p14="http://schemas.microsoft.com/office/powerpoint/2010/main" val="2690012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1000"/>
                                        <p:tgtEl>
                                          <p:spTgt spid="9"/>
                                        </p:tgtEl>
                                      </p:cBhvr>
                                    </p:animEffect>
                                    <p:anim calcmode="lin" valueType="num">
                                      <p:cBhvr>
                                        <p:cTn id="45" dur="1000" fill="hold"/>
                                        <p:tgtEl>
                                          <p:spTgt spid="9"/>
                                        </p:tgtEl>
                                        <p:attrNameLst>
                                          <p:attrName>ppt_x</p:attrName>
                                        </p:attrNameLst>
                                      </p:cBhvr>
                                      <p:tavLst>
                                        <p:tav tm="0">
                                          <p:val>
                                            <p:strVal val="#ppt_x"/>
                                          </p:val>
                                        </p:tav>
                                        <p:tav tm="100000">
                                          <p:val>
                                            <p:strVal val="#ppt_x"/>
                                          </p:val>
                                        </p:tav>
                                      </p:tavLst>
                                    </p:anim>
                                    <p:anim calcmode="lin" valueType="num">
                                      <p:cBhvr>
                                        <p:cTn id="4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r="-1000" b="5000"/>
          </a:stretch>
        </a:blip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1509" y="4653136"/>
            <a:ext cx="2664296" cy="1221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Metin kutusu 4"/>
          <p:cNvSpPr txBox="1"/>
          <p:nvPr/>
        </p:nvSpPr>
        <p:spPr>
          <a:xfrm>
            <a:off x="1909361" y="3429000"/>
            <a:ext cx="5328592" cy="830997"/>
          </a:xfrm>
          <a:prstGeom prst="rect">
            <a:avLst/>
          </a:prstGeom>
          <a:noFill/>
        </p:spPr>
        <p:txBody>
          <a:bodyPr wrap="square" rtlCol="0">
            <a:spAutoFit/>
          </a:bodyPr>
          <a:lstStyle/>
          <a:p>
            <a:r>
              <a:rPr lang="tr-TR" sz="4800" b="1" i="1" dirty="0" smtClean="0"/>
              <a:t>TEŞEKKÜR EDERİZ…</a:t>
            </a:r>
            <a:endParaRPr lang="tr-TR" sz="4800" b="1" i="1" dirty="0"/>
          </a:p>
        </p:txBody>
      </p:sp>
    </p:spTree>
    <p:extLst>
      <p:ext uri="{BB962C8B-B14F-4D97-AF65-F5344CB8AC3E}">
        <p14:creationId xmlns:p14="http://schemas.microsoft.com/office/powerpoint/2010/main" val="7008600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9531" y="3933056"/>
            <a:ext cx="2145534" cy="2681918"/>
          </a:xfrm>
          <a:prstGeom prst="rect">
            <a:avLst/>
          </a:prstGeom>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022648"/>
            <a:ext cx="3042683" cy="2219751"/>
          </a:xfrm>
          <a:prstGeom prst="rect">
            <a:avLst/>
          </a:prstGeom>
        </p:spPr>
      </p:pic>
      <p:pic>
        <p:nvPicPr>
          <p:cNvPr id="7" name="Resi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0204" y="1139641"/>
            <a:ext cx="3483796" cy="1985764"/>
          </a:xfrm>
          <a:prstGeom prst="rect">
            <a:avLst/>
          </a:prstGeom>
        </p:spPr>
      </p:pic>
      <p:sp>
        <p:nvSpPr>
          <p:cNvPr id="8" name="Aşağı Ok 7"/>
          <p:cNvSpPr/>
          <p:nvPr/>
        </p:nvSpPr>
        <p:spPr>
          <a:xfrm>
            <a:off x="1403648" y="3457222"/>
            <a:ext cx="288032" cy="619850"/>
          </a:xfrm>
          <a:prstGeom prst="down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tr-TR"/>
          </a:p>
        </p:txBody>
      </p:sp>
      <p:sp>
        <p:nvSpPr>
          <p:cNvPr id="9" name="Aşağı Ok 8"/>
          <p:cNvSpPr/>
          <p:nvPr/>
        </p:nvSpPr>
        <p:spPr>
          <a:xfrm rot="10800000">
            <a:off x="4289184" y="3125405"/>
            <a:ext cx="303469" cy="663635"/>
          </a:xfrm>
          <a:prstGeom prst="down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tr-TR"/>
          </a:p>
        </p:txBody>
      </p:sp>
      <p:sp>
        <p:nvSpPr>
          <p:cNvPr id="10" name="Aşağı Ok 9"/>
          <p:cNvSpPr/>
          <p:nvPr/>
        </p:nvSpPr>
        <p:spPr>
          <a:xfrm>
            <a:off x="7455064" y="3335995"/>
            <a:ext cx="266242" cy="646747"/>
          </a:xfrm>
          <a:prstGeom prst="down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tr-TR"/>
          </a:p>
        </p:txBody>
      </p:sp>
      <p:sp>
        <p:nvSpPr>
          <p:cNvPr id="11" name="Akış Çizelgesi: Öteki İşlem 10"/>
          <p:cNvSpPr/>
          <p:nvPr/>
        </p:nvSpPr>
        <p:spPr>
          <a:xfrm>
            <a:off x="395536" y="4221088"/>
            <a:ext cx="2304256" cy="2088232"/>
          </a:xfrm>
          <a:prstGeom prst="flowChartAlternateProcess">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tr-TR" sz="2400" b="1" dirty="0" smtClean="0"/>
              <a:t>GÖRSEL ÖĞRENME STİLİ</a:t>
            </a:r>
            <a:endParaRPr lang="tr-TR" sz="2400" b="1" dirty="0"/>
          </a:p>
        </p:txBody>
      </p:sp>
      <p:sp>
        <p:nvSpPr>
          <p:cNvPr id="12" name="Akış Çizelgesi: Öteki İşlem 11"/>
          <p:cNvSpPr/>
          <p:nvPr/>
        </p:nvSpPr>
        <p:spPr>
          <a:xfrm>
            <a:off x="3333612" y="404664"/>
            <a:ext cx="2282596" cy="2160240"/>
          </a:xfrm>
          <a:prstGeom prst="flowChartAlternateProces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2400" b="1" dirty="0" smtClean="0"/>
              <a:t>İŞİTSEL ÖĞRENME STİLİ</a:t>
            </a:r>
            <a:endParaRPr lang="tr-TR" sz="2400" b="1" dirty="0"/>
          </a:p>
        </p:txBody>
      </p:sp>
      <p:sp>
        <p:nvSpPr>
          <p:cNvPr id="13" name="Akış Çizelgesi: Öteki İşlem 12"/>
          <p:cNvSpPr/>
          <p:nvPr/>
        </p:nvSpPr>
        <p:spPr>
          <a:xfrm>
            <a:off x="6516216" y="4149080"/>
            <a:ext cx="2232248" cy="2160240"/>
          </a:xfrm>
          <a:prstGeom prst="flowChartAlternateProcess">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tr-TR" sz="2400" b="1" dirty="0" smtClean="0"/>
              <a:t>DOKUNSAL (KİNESTETİK) ÖĞRENME STİLİ</a:t>
            </a:r>
            <a:endParaRPr lang="tr-TR" sz="2400" b="1" dirty="0"/>
          </a:p>
        </p:txBody>
      </p:sp>
    </p:spTree>
    <p:extLst>
      <p:ext uri="{BB962C8B-B14F-4D97-AF65-F5344CB8AC3E}">
        <p14:creationId xmlns:p14="http://schemas.microsoft.com/office/powerpoint/2010/main" val="944608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42"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0"/>
                                        <p:tgtEl>
                                          <p:spTgt spid="10"/>
                                        </p:tgtEl>
                                      </p:cBhvr>
                                    </p:animEffect>
                                    <p:anim calcmode="lin" valueType="num">
                                      <p:cBhvr>
                                        <p:cTn id="44" dur="1000" fill="hold"/>
                                        <p:tgtEl>
                                          <p:spTgt spid="10"/>
                                        </p:tgtEl>
                                        <p:attrNameLst>
                                          <p:attrName>ppt_x</p:attrName>
                                        </p:attrNameLst>
                                      </p:cBhvr>
                                      <p:tavLst>
                                        <p:tav tm="0">
                                          <p:val>
                                            <p:strVal val="#ppt_x"/>
                                          </p:val>
                                        </p:tav>
                                        <p:tav tm="100000">
                                          <p:val>
                                            <p:strVal val="#ppt_x"/>
                                          </p:val>
                                        </p:tav>
                                      </p:tavLst>
                                    </p:anim>
                                    <p:anim calcmode="lin" valueType="num">
                                      <p:cBhvr>
                                        <p:cTn id="45" dur="1000" fill="hold"/>
                                        <p:tgtEl>
                                          <p:spTgt spid="10"/>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200166" y="136238"/>
            <a:ext cx="2823179" cy="2729073"/>
          </a:xfrm>
          <a:prstGeom prst="rect">
            <a:avLst/>
          </a:prstGeom>
        </p:spPr>
      </p:pic>
      <p:sp>
        <p:nvSpPr>
          <p:cNvPr id="5" name="Dikdörtgen 4"/>
          <p:cNvSpPr/>
          <p:nvPr/>
        </p:nvSpPr>
        <p:spPr>
          <a:xfrm>
            <a:off x="1763688" y="2482078"/>
            <a:ext cx="5544616" cy="3046988"/>
          </a:xfrm>
          <a:prstGeom prst="rect">
            <a:avLst/>
          </a:prstGeom>
          <a:noFill/>
        </p:spPr>
        <p:txBody>
          <a:bodyPr wrap="square">
            <a:spAutoFit/>
          </a:bodyPr>
          <a:lstStyle/>
          <a:p>
            <a:pPr algn="ctr"/>
            <a:r>
              <a:rPr lang="tr-TR" sz="2400" b="1" dirty="0" smtClean="0"/>
              <a:t>Öğrenme stilini bilmek, </a:t>
            </a:r>
          </a:p>
          <a:p>
            <a:pPr algn="ctr"/>
            <a:r>
              <a:rPr lang="tr-TR" sz="2400" b="1" dirty="0" smtClean="0"/>
              <a:t>kişinin öğrenme ortamlarından daha etkili yararlanmasına yardımcı olur. Kişiye uygun metotlarla tam öğrenmeyi sağlayarak, daha hızlı, pratik ve kendine uygun çalışma alışkanlıkları kazanmasını, öğrenmeye karşı olumlu tutum geliştirmesini ve kendini tanımasını sağlar.</a:t>
            </a:r>
            <a:endParaRPr lang="tr-TR" sz="2400" b="1" dirty="0"/>
          </a:p>
        </p:txBody>
      </p:sp>
      <p:sp>
        <p:nvSpPr>
          <p:cNvPr id="6" name="Metin kutusu 5"/>
          <p:cNvSpPr txBox="1"/>
          <p:nvPr/>
        </p:nvSpPr>
        <p:spPr>
          <a:xfrm>
            <a:off x="2375756" y="764704"/>
            <a:ext cx="4248472" cy="1200329"/>
          </a:xfrm>
          <a:prstGeom prst="rect">
            <a:avLst/>
          </a:prstGeom>
          <a:noFill/>
        </p:spPr>
        <p:txBody>
          <a:bodyPr wrap="square" rtlCol="0">
            <a:spAutoFit/>
          </a:bodyPr>
          <a:lstStyle/>
          <a:p>
            <a:pPr algn="ctr"/>
            <a:r>
              <a:rPr lang="tr-TR" sz="3600" b="1" dirty="0" smtClean="0"/>
              <a:t>ÖĞRENME STİLLERİ NEDEN ÖNEMLİ ?</a:t>
            </a:r>
            <a:endParaRPr lang="tr-TR" sz="3600" b="1" dirty="0"/>
          </a:p>
        </p:txBody>
      </p:sp>
      <p:pic>
        <p:nvPicPr>
          <p:cNvPr id="7" name="Resim 6"/>
          <p:cNvPicPr>
            <a:picLocks noChangeAspect="1"/>
          </p:cNvPicPr>
          <p:nvPr/>
        </p:nvPicPr>
        <p:blipFill>
          <a:blip r:embed="rId3">
            <a:clrChange>
              <a:clrFrom>
                <a:srgbClr val="F3F3F3"/>
              </a:clrFrom>
              <a:clrTo>
                <a:srgbClr val="F3F3F3">
                  <a:alpha val="0"/>
                </a:srgbClr>
              </a:clrTo>
            </a:clrChange>
            <a:extLst>
              <a:ext uri="{28A0092B-C50C-407E-A947-70E740481C1C}">
                <a14:useLocalDpi xmlns:a14="http://schemas.microsoft.com/office/drawing/2010/main" val="0"/>
              </a:ext>
            </a:extLst>
          </a:blip>
          <a:stretch>
            <a:fillRect/>
          </a:stretch>
        </p:blipFill>
        <p:spPr>
          <a:xfrm>
            <a:off x="-703651" y="513522"/>
            <a:ext cx="3949012" cy="1974506"/>
          </a:xfrm>
          <a:prstGeom prst="rect">
            <a:avLst/>
          </a:prstGeom>
        </p:spPr>
      </p:pic>
      <p:pic>
        <p:nvPicPr>
          <p:cNvPr id="2050" name="Picture 2" descr="C:\Users\sadullah\Desktop\görsel\thumbnail_Resim1.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17546" y="6176612"/>
            <a:ext cx="1236900" cy="572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25217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404664"/>
            <a:ext cx="8352928" cy="3456384"/>
          </a:xfrm>
        </p:spPr>
      </p:pic>
      <p:sp>
        <p:nvSpPr>
          <p:cNvPr id="5" name="Metin kutusu 4"/>
          <p:cNvSpPr txBox="1"/>
          <p:nvPr/>
        </p:nvSpPr>
        <p:spPr>
          <a:xfrm>
            <a:off x="1691680" y="4509120"/>
            <a:ext cx="5832648" cy="769441"/>
          </a:xfrm>
          <a:prstGeom prst="rect">
            <a:avLst/>
          </a:prstGeom>
          <a:noFill/>
        </p:spPr>
        <p:txBody>
          <a:bodyPr wrap="square" rtlCol="0">
            <a:spAutoFit/>
          </a:bodyPr>
          <a:lstStyle/>
          <a:p>
            <a:r>
              <a:rPr lang="tr-TR" sz="4400" b="1" i="1" dirty="0" smtClean="0">
                <a:solidFill>
                  <a:srgbClr val="C00000"/>
                </a:solidFill>
              </a:rPr>
              <a:t>GÖRSEL ÖĞRENME STİLİ</a:t>
            </a:r>
            <a:endParaRPr lang="tr-TR" sz="4400" b="1" i="1" dirty="0">
              <a:solidFill>
                <a:srgbClr val="C00000"/>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8879" y="6093296"/>
            <a:ext cx="1238250" cy="57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84457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6" name="Düz Bağlayıcı 5"/>
          <p:cNvCxnSpPr/>
          <p:nvPr/>
        </p:nvCxnSpPr>
        <p:spPr>
          <a:xfrm>
            <a:off x="2987824" y="1484784"/>
            <a:ext cx="0" cy="4896544"/>
          </a:xfrm>
          <a:prstGeom prst="line">
            <a:avLst/>
          </a:prstGeom>
          <a:ln>
            <a:prstDash val="sysDot"/>
          </a:ln>
        </p:spPr>
        <p:style>
          <a:lnRef idx="1">
            <a:schemeClr val="dk1"/>
          </a:lnRef>
          <a:fillRef idx="0">
            <a:schemeClr val="dk1"/>
          </a:fillRef>
          <a:effectRef idx="0">
            <a:schemeClr val="dk1"/>
          </a:effectRef>
          <a:fontRef idx="minor">
            <a:schemeClr val="tx1"/>
          </a:fontRef>
        </p:style>
      </p:cxnSp>
      <p:cxnSp>
        <p:nvCxnSpPr>
          <p:cNvPr id="8" name="Düz Bağlayıcı 7"/>
          <p:cNvCxnSpPr/>
          <p:nvPr/>
        </p:nvCxnSpPr>
        <p:spPr>
          <a:xfrm flipH="1">
            <a:off x="6048164" y="1484784"/>
            <a:ext cx="36004" cy="4896544"/>
          </a:xfrm>
          <a:prstGeom prst="line">
            <a:avLst/>
          </a:prstGeom>
          <a:ln>
            <a:prstDash val="sysDot"/>
          </a:ln>
        </p:spPr>
        <p:style>
          <a:lnRef idx="1">
            <a:schemeClr val="dk1"/>
          </a:lnRef>
          <a:fillRef idx="0">
            <a:schemeClr val="dk1"/>
          </a:fillRef>
          <a:effectRef idx="0">
            <a:schemeClr val="dk1"/>
          </a:effectRef>
          <a:fontRef idx="minor">
            <a:schemeClr val="tx1"/>
          </a:fontRef>
        </p:style>
      </p:cxn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6252256"/>
            <a:ext cx="1238250" cy="57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19692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cxnSp>
        <p:nvCxnSpPr>
          <p:cNvPr id="6" name="Düz Bağlayıcı 5"/>
          <p:cNvCxnSpPr/>
          <p:nvPr/>
        </p:nvCxnSpPr>
        <p:spPr>
          <a:xfrm>
            <a:off x="3059832" y="260648"/>
            <a:ext cx="0" cy="6264696"/>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Düz Bağlayıcı 7"/>
          <p:cNvCxnSpPr/>
          <p:nvPr/>
        </p:nvCxnSpPr>
        <p:spPr>
          <a:xfrm>
            <a:off x="6084168" y="260648"/>
            <a:ext cx="0" cy="6264696"/>
          </a:xfrm>
          <a:prstGeom prst="line">
            <a:avLst/>
          </a:prstGeom>
        </p:spPr>
        <p:style>
          <a:lnRef idx="2">
            <a:schemeClr val="accent1"/>
          </a:lnRef>
          <a:fillRef idx="0">
            <a:schemeClr val="accent1"/>
          </a:fillRef>
          <a:effectRef idx="1">
            <a:schemeClr val="accent1"/>
          </a:effectRef>
          <a:fontRef idx="minor">
            <a:schemeClr val="tx1"/>
          </a:fontRef>
        </p:style>
      </p:cxn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6912" y="6165304"/>
            <a:ext cx="1238250" cy="57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20588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201767" y="402574"/>
            <a:ext cx="6984776" cy="923330"/>
          </a:xfrm>
          <a:prstGeom prst="rect">
            <a:avLst/>
          </a:prstGeom>
          <a:noFill/>
        </p:spPr>
        <p:txBody>
          <a:bodyPr wrap="square" rtlCol="0">
            <a:spAutoFit/>
          </a:bodyPr>
          <a:lstStyle/>
          <a:p>
            <a:r>
              <a:rPr lang="tr-TR" sz="5400" b="1" i="1" dirty="0" smtClean="0">
                <a:solidFill>
                  <a:srgbClr val="0070C0"/>
                </a:solidFill>
              </a:rPr>
              <a:t>İŞİTSEL ÖĞRENME STİLİ</a:t>
            </a:r>
            <a:endParaRPr lang="tr-TR" sz="5400" b="1" i="1" dirty="0">
              <a:solidFill>
                <a:srgbClr val="0070C0"/>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75" y="6093296"/>
            <a:ext cx="1238250" cy="57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0417" y="1612520"/>
            <a:ext cx="4763165" cy="4467849"/>
          </a:xfrm>
          <a:prstGeom prst="rect">
            <a:avLst/>
          </a:prstGeom>
        </p:spPr>
      </p:pic>
    </p:spTree>
    <p:extLst>
      <p:ext uri="{BB962C8B-B14F-4D97-AF65-F5344CB8AC3E}">
        <p14:creationId xmlns:p14="http://schemas.microsoft.com/office/powerpoint/2010/main" val="17105750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491404"/>
          </a:xfrm>
          <a:prstGeom prst="rect">
            <a:avLst/>
          </a:prstGeom>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1682" y="6236705"/>
            <a:ext cx="1100635" cy="509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5813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2711"/>
            <a:ext cx="9036496" cy="6728657"/>
          </a:xfrm>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6093296"/>
            <a:ext cx="1238250" cy="57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2368196"/>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TotalTime>
  <Words>94</Words>
  <Application>Microsoft Office PowerPoint</Application>
  <PresentationFormat>Ekran Gösterisi (4:3)</PresentationFormat>
  <Paragraphs>15</Paragraphs>
  <Slides>14</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14</vt:i4>
      </vt:variant>
    </vt:vector>
  </HeadingPairs>
  <TitlesOfParts>
    <vt:vector size="17" baseType="lpstr">
      <vt:lpstr>Arial</vt:lpstr>
      <vt:lpstr>Calibri</vt: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sadullah</dc:creator>
  <cp:lastModifiedBy>OSMAN GÜMÜŞ</cp:lastModifiedBy>
  <cp:revision>15</cp:revision>
  <cp:lastPrinted>2017-11-20T09:04:43Z</cp:lastPrinted>
  <dcterms:created xsi:type="dcterms:W3CDTF">2017-11-20T05:50:39Z</dcterms:created>
  <dcterms:modified xsi:type="dcterms:W3CDTF">2017-11-20T10:17:10Z</dcterms:modified>
</cp:coreProperties>
</file>